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77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73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57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78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867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098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36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288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851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92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9845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CB121-D744-4D9B-A86D-A321D6D62847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619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F98910BE-BA44-4E5F-9FDD-763CF9C742A9}"/>
              </a:ext>
            </a:extLst>
          </p:cNvPr>
          <p:cNvSpPr/>
          <p:nvPr/>
        </p:nvSpPr>
        <p:spPr>
          <a:xfrm>
            <a:off x="0" y="462321"/>
            <a:ext cx="9906000" cy="1133475"/>
          </a:xfrm>
          <a:prstGeom prst="rect">
            <a:avLst/>
          </a:prstGeom>
          <a:solidFill>
            <a:srgbClr val="2E49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99BD63AB-7AAC-4710-BDAE-18E66DEE8B5D}"/>
              </a:ext>
            </a:extLst>
          </p:cNvPr>
          <p:cNvSpPr/>
          <p:nvPr/>
        </p:nvSpPr>
        <p:spPr>
          <a:xfrm>
            <a:off x="3933291" y="252771"/>
            <a:ext cx="2429941" cy="15906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1E1E218F-8222-413D-82D7-905B21441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931" y="584811"/>
            <a:ext cx="1438659" cy="926594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BE400E1-7CB3-40B7-8060-64D4E304FED1}"/>
              </a:ext>
            </a:extLst>
          </p:cNvPr>
          <p:cNvSpPr txBox="1"/>
          <p:nvPr/>
        </p:nvSpPr>
        <p:spPr>
          <a:xfrm>
            <a:off x="428444" y="1718286"/>
            <a:ext cx="9049110" cy="3297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it-IT" sz="3200" dirty="0">
                <a:solidFill>
                  <a:srgbClr val="2E497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QUESTO LOCALE SONO AMMESSE MASSIMO 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it-IT" sz="3200" dirty="0">
                <a:solidFill>
                  <a:srgbClr val="2E497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N. _______  PERSONE CONTEMPORANEAMENTE </a:t>
            </a:r>
            <a:br>
              <a:rPr lang="it-IT" sz="1800" dirty="0">
                <a:solidFill>
                  <a:srgbClr val="2E497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dirty="0">
                <a:solidFill>
                  <a:srgbClr val="2E497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 sensi del DPCM 14 gennaio 2021, dei protocolli e delle linee guida vigenti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endParaRPr lang="it-IT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665C2D02-CD91-4DF7-8E63-93906E2993F3}"/>
              </a:ext>
            </a:extLst>
          </p:cNvPr>
          <p:cNvSpPr/>
          <p:nvPr/>
        </p:nvSpPr>
        <p:spPr>
          <a:xfrm>
            <a:off x="195262" y="4609367"/>
            <a:ext cx="9515475" cy="2000250"/>
          </a:xfrm>
          <a:prstGeom prst="rect">
            <a:avLst/>
          </a:prstGeom>
          <a:solidFill>
            <a:srgbClr val="BC2158"/>
          </a:solidFill>
          <a:ln>
            <a:solidFill>
              <a:srgbClr val="BC21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2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 ricorda che </a:t>
            </a:r>
            <a:r>
              <a:rPr lang="it-IT" sz="2200" u="sng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ogni tavolo potrà accogliere al massimo </a:t>
            </a:r>
            <a:r>
              <a:rPr lang="it-IT" sz="2200" u="sng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it-IT" sz="2200" u="sng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persone</a:t>
            </a:r>
            <a:r>
              <a:rPr lang="it-IT" sz="22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2200" u="sng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salvo che </a:t>
            </a:r>
            <a:r>
              <a:rPr lang="it-IT" sz="2200" u="sng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siano tutte </a:t>
            </a:r>
            <a:r>
              <a:rPr lang="it-IT" sz="2200" u="sng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conviventi</a:t>
            </a:r>
            <a:r>
              <a:rPr lang="it-IT" sz="22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sz="22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Quest’ultimo aspetto afferisce alla responsabilità </a:t>
            </a:r>
            <a:r>
              <a:rPr lang="it-IT" sz="22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individuale.</a:t>
            </a:r>
            <a:endParaRPr lang="it-IT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1737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52</Words>
  <Application>Microsoft Office PowerPoint</Application>
  <PresentationFormat>A4 (21x29,7 cm)</PresentationFormat>
  <Paragraphs>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fipe</dc:creator>
  <cp:lastModifiedBy>Renata Romagnoli</cp:lastModifiedBy>
  <cp:revision>11</cp:revision>
  <cp:lastPrinted>2021-01-15T12:51:19Z</cp:lastPrinted>
  <dcterms:created xsi:type="dcterms:W3CDTF">2020-10-19T10:36:48Z</dcterms:created>
  <dcterms:modified xsi:type="dcterms:W3CDTF">2021-01-15T13:08:45Z</dcterms:modified>
</cp:coreProperties>
</file>